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04.04.2016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9744/134091466.13a/0_e61ea_86abbab0_S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mg-fotki.yandex.ru/get/6726/134091466.fe/0_d901a_20aea014_S" TargetMode="External"/><Relationship Id="rId5" Type="http://schemas.openxmlformats.org/officeDocument/2006/relationships/hyperlink" Target="http://img-fotki.yandex.ru/get/9326/16969765.1a0/0_7e418_89034f51_L.png" TargetMode="External"/><Relationship Id="rId4" Type="http://schemas.openxmlformats.org/officeDocument/2006/relationships/hyperlink" Target="https://img-fotki.yandex.ru/get/6422/134091466.34/0_91e3b_ff38d5cf_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780928"/>
            <a:ext cx="6500858" cy="3456384"/>
          </a:xfrm>
        </p:spPr>
        <p:txBody>
          <a:bodyPr anchor="ctr"/>
          <a:lstStyle/>
          <a:p>
            <a:r>
              <a:rPr lang="ru-RU" sz="5400" dirty="0" smtClean="0">
                <a:latin typeface="Monotype Corsiva" pitchFamily="66" charset="0"/>
              </a:rPr>
              <a:t>Пятое апреля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>
                <a:latin typeface="Monotype Corsiva" pitchFamily="66" charset="0"/>
              </a:rPr>
              <a:t>Д</a:t>
            </a:r>
            <a:r>
              <a:rPr lang="ru-RU" sz="5400" dirty="0" smtClean="0">
                <a:latin typeface="Monotype Corsiva" pitchFamily="66" charset="0"/>
              </a:rPr>
              <a:t>иктант 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>
                <a:latin typeface="Monotype Corsiva" pitchFamily="66" charset="0"/>
              </a:rPr>
              <a:t>Весна в лесу</a:t>
            </a:r>
            <a:br>
              <a:rPr lang="ru-RU" sz="5400" dirty="0">
                <a:latin typeface="Monotype Corsiva" pitchFamily="66" charset="0"/>
              </a:rPr>
            </a:b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1287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Пропусти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одну строку</a:t>
            </a:r>
          </a:p>
          <a:p>
            <a:pPr lvl="0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1.Звенят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-буквенный</a:t>
            </a:r>
          </a:p>
          <a:p>
            <a:pPr lvl="0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анализ.</a:t>
            </a:r>
          </a:p>
          <a:p>
            <a:pPr lvl="0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2.Зазеленела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душистые, подснежники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разбор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составу.</a:t>
            </a:r>
          </a:p>
          <a:p>
            <a:pPr lvl="0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3.(На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дереве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морфологический разбор.</a:t>
            </a:r>
          </a:p>
          <a:p>
            <a:pPr lvl="0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4.Третье 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синтаксический разбор.</a:t>
            </a:r>
          </a:p>
          <a:p>
            <a:pPr lvl="0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5.П…ют 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…, м…</a:t>
            </a:r>
            <a:r>
              <a:rPr lang="ru-RU" sz="32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лодая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- …., </a:t>
            </a:r>
            <a:r>
              <a:rPr lang="ru-RU" sz="32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…ка -…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подобрать </a:t>
            </a: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проверочные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5472122" cy="64294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Используемые источники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428596" y="2857496"/>
            <a:ext cx="5572164" cy="3543382"/>
            <a:chOff x="607288" y="-815361"/>
            <a:chExt cx="7925152" cy="638590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07288" y="-815361"/>
              <a:ext cx="7925152" cy="53803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Вы можете использовать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данное оформление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для создания своих презентаций,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но в своей презентации вы должны указать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источник шаблона: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Фокина Лидия Петровна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МКОУ «СОШ ст. Евсино»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Искитимского</a:t>
              </a: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района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Новосибирской области</a:t>
              </a:r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3"/>
            <p:cNvSpPr>
              <a:spLocks noChangeArrowheads="1"/>
            </p:cNvSpPr>
            <p:nvPr/>
          </p:nvSpPr>
          <p:spPr bwMode="auto">
            <a:xfrm>
              <a:off x="1366079" y="4849462"/>
              <a:ext cx="6407569" cy="72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Сайт</a:t>
              </a:r>
              <a:r>
                <a:rPr lang="en-US" sz="2000" b="1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hlinkClick r:id="rId2"/>
                </a:rPr>
                <a:t> http://linda6035.ucoz.ru/</a:t>
              </a:r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en-US" sz="2000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840763"/>
            <a:ext cx="550072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Ландшафт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img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fotki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yandex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get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/9744/134091466.13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/0_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61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ea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_86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abbab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0_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3"/>
              </a:rPr>
              <a:t>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Небо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img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fotki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yandex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get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/6422/134091466.34/0_91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_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ff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38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5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cf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_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4"/>
              </a:rPr>
              <a:t>S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Рамка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5"/>
              </a:rPr>
              <a:t>http://img-fotki.yandex.ru/get/9326/16969765.1a0/0_7e418_89034f51_L.png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Заяц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img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fotki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yandex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get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/6726/134091466.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fe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/0_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901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_20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aea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014_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hlinkClick r:id="rId6"/>
              </a:rPr>
              <a:t>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166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1_Тема Office</vt:lpstr>
      <vt:lpstr>Пятое апреля Диктант  Весна в лесу </vt:lpstr>
      <vt:lpstr>Презентация PowerPoint</vt:lpstr>
      <vt:lpstr>Используемые 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Берёзовый рай</dc:title>
  <dc:creator>Фокина Л. П. </dc:creator>
  <cp:lastModifiedBy>Даник_437</cp:lastModifiedBy>
  <cp:revision>10</cp:revision>
  <dcterms:created xsi:type="dcterms:W3CDTF">2014-07-06T18:18:01Z</dcterms:created>
  <dcterms:modified xsi:type="dcterms:W3CDTF">2016-04-04T14:19:44Z</dcterms:modified>
</cp:coreProperties>
</file>